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71" r:id="rId3"/>
    <p:sldId id="299" r:id="rId4"/>
    <p:sldId id="352" r:id="rId5"/>
    <p:sldId id="350" r:id="rId6"/>
    <p:sldId id="351" r:id="rId7"/>
    <p:sldId id="327" r:id="rId8"/>
    <p:sldId id="353" r:id="rId9"/>
    <p:sldId id="354" r:id="rId10"/>
    <p:sldId id="316" r:id="rId11"/>
    <p:sldId id="355" r:id="rId12"/>
    <p:sldId id="31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slide" id="{EE277988-F856-DB4B-A692-D1A0E81DEBAB}">
          <p14:sldIdLst>
            <p14:sldId id="261"/>
          </p14:sldIdLst>
        </p14:section>
        <p14:section name="Lesoverzicht" id="{98534FA4-8EED-5141-84FD-9291667B564F}">
          <p14:sldIdLst>
            <p14:sldId id="271"/>
            <p14:sldId id="299"/>
          </p14:sldIdLst>
        </p14:section>
        <p14:section name="Introductie tot het onderwerp" id="{41044E78-4E51-DD47-A842-5CEB2C686323}">
          <p14:sldIdLst/>
        </p14:section>
        <p14:section name="Inhoudelijke uitleg" id="{3E123673-A890-494A-ACFD-1CA1909DF22B}">
          <p14:sldIdLst>
            <p14:sldId id="352"/>
            <p14:sldId id="350"/>
            <p14:sldId id="351"/>
            <p14:sldId id="327"/>
            <p14:sldId id="353"/>
            <p14:sldId id="354"/>
          </p14:sldIdLst>
        </p14:section>
        <p14:section name="Zelfstandig werken" id="{056BFE0D-07E6-0942-800D-BB513C73D450}">
          <p14:sldIdLst>
            <p14:sldId id="316"/>
          </p14:sldIdLst>
        </p14:section>
        <p14:section name="Nabespreking" id="{82CF126B-6517-1347-9E6A-1F2D89A5E748}">
          <p14:sldIdLst>
            <p14:sldId id="355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5816A4-F68D-E895-9F67-2026672CC35D}" name="Coen Sluijter (1028322)" initials="CS" userId="S::1028322@hr.nl::22f55ece-e646-44e7-8b93-01c7fc0a48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E8B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6"/>
    <p:restoredTop sz="94719"/>
  </p:normalViewPr>
  <p:slideViewPr>
    <p:cSldViewPr snapToGrid="0">
      <p:cViewPr varScale="1">
        <p:scale>
          <a:sx n="79" d="100"/>
          <a:sy n="79" d="100"/>
        </p:scale>
        <p:origin x="11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25726-0DDB-5144-8EE8-187E0E6897A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2177-7AC2-E541-A4D2-65FAEB5D5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51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4900E-69AA-1596-20F2-834D096E2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13F06F-0F6B-29E1-8C74-0A7E0F637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BE0E49-8D48-528C-849A-EA540964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CA454F-172E-2251-FA90-3C93CC3F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F2DF50-979C-429A-EB3C-3DEC7D3A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52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058B9-1FCD-A65B-B653-C4C222CC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D30705-A350-3E65-4B77-F7AC90AAB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322F29-78EA-3F04-8659-2C5B9339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2F81FD-B1F4-1D04-9CEE-FC8F2306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F93769-E266-BD63-8B2B-4252F444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19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0E8D77-25DB-2443-2BB5-3442327FA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10AE1-E0B6-9C14-4C31-1AF4D198E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C30AD6-7179-1226-DE90-4CB787A0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BCEC33-5541-3202-ADFE-5B28A2FB7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32A542-C11B-43B9-405F-11032777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64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642B9-EFC7-6504-9B29-D2DF7208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CF7E6-F951-6E5A-9881-B26CE7D4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C0C36C-8B0E-F6FB-A6BE-6F272FA0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2322-981C-0F20-E5F3-F170D78F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8FA03B-8805-527E-2D95-706CDB23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09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904D3-2E05-9185-AA10-11D5C95D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F88C24-E590-817A-CD20-05ADD82F8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8838CA-49BF-7DB5-C677-A64C133D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0A7333-AB35-D533-0A10-9D325DE0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B4E232-1C86-16FF-87B8-F8BF667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34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FAF66-BDCC-4081-1830-374CFA74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344CB-B621-22A8-8F05-CCB94F953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69E4F8-445D-F947-DB9D-D9817AB57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FD3C1F-34A0-C29E-827E-FB209FE2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3BD31-942B-A92F-3D80-DC051201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4170CA-B1E0-CE38-CB43-9A2C1C3B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37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A023C-C786-0E5B-698D-8C2C9921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1268-6840-891D-BA8F-D540443F0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CA8797-35AF-F4AE-219C-74552B32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AA5A3C-1244-CE68-5B9E-74399D0CB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76E908-5CE2-EC21-198D-CCF0B38DC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4A779C-6719-F6EB-DF9F-E9D2392D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CCC825-B673-2BB6-FB08-B4774B13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89AAAE-A047-C8C8-8D55-EFA56554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94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B6D22-099B-E423-5951-5CD47C55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E3399B-BC86-251D-F1BA-9FECE9D1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D60251-30A4-87D3-DE09-E985C0EF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1ADD91-B930-D1DD-B9C2-5F714835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91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E12100-8651-454E-2BED-6437A940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66CCA6-E7EF-F74D-9326-D4BEBC96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F03B87-424E-A7B5-475D-FA4CFA70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90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E9DC8-8A85-B7E3-330F-975F7B18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B2110E-8778-E875-C59A-90C6922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CABF69-15AF-7C7A-026D-FA72FAC84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F87FAB-F7EA-46A2-B0E1-18532ECA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D8D6C-0EF8-FB62-3B1C-1401627B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E56241-0E48-CF98-886F-75C88A54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4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58353-CD4D-80E5-470E-E1E77A16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D18DF5-7B27-F442-E44A-1AA63C1F9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8B4FDA-87C6-45E2-ED65-2A02470DC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F5523F-A06D-01F7-969B-C095BDA1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B4EAB5-EFEC-E3DF-9014-2A0B8C4F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33C0D1-A5A6-3BE6-FF5D-683A322E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04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BCD670-D6CE-7D19-C066-4A9AD92D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F36612-C331-BFD5-620C-F62709BA6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CB65FA-E3FD-0467-401D-553F7C4E1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745061-B880-8A45-B2CE-DC0611F0A496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01683E-FA49-6F7C-BFAE-A2D2B05D5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D7D8E7-9A33-8610-FDB6-F3AD9C270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9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rezi.com/p/hia_haja__ij/noord-kore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inessinsider.com.pl/lifestyle/podroze/pjongjang-zdjecia-stolicy-korei-polnocnej/wzyytws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merkur.de/welt/pjoengjang-die-hauptstadt-von-nordkorea-92160019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icketspy.nl/deals/olympische-spelen-rondreis-zuid-korea-14-dagen-inclusief-hotels-en-ontbijt/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kwilmeerreizen.nl/wereldplekken/seoul-city-guide-zuid-korea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informatiebegin.nl/zuid-kore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77B49F-20A5-EA40-B4C3-391787A3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44065" cy="2852737"/>
          </a:xfrm>
        </p:spPr>
        <p:txBody>
          <a:bodyPr anchor="b">
            <a:normAutofit/>
          </a:bodyPr>
          <a:lstStyle/>
          <a:p>
            <a:r>
              <a:rPr lang="nl-NL" dirty="0"/>
              <a:t>P1 Bronnen: bevolkingskenmerken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788D5772-B204-1335-6655-B6C60520E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63313"/>
            <a:ext cx="10515600" cy="1500187"/>
          </a:xfrm>
        </p:spPr>
        <p:txBody>
          <a:bodyPr>
            <a:normAutofit/>
          </a:bodyPr>
          <a:lstStyle/>
          <a:p>
            <a:r>
              <a:rPr lang="nl-NL" dirty="0"/>
              <a:t>Januari 2025</a:t>
            </a:r>
          </a:p>
          <a:p>
            <a:r>
              <a:rPr lang="nl-NL" dirty="0"/>
              <a:t>Schrift, boeken en een pen op tafel</a:t>
            </a:r>
          </a:p>
          <a:p>
            <a:endParaRPr lang="nl-NL" dirty="0"/>
          </a:p>
        </p:txBody>
      </p:sp>
      <p:pic>
        <p:nvPicPr>
          <p:cNvPr id="10" name="Afbeelding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123A5AD-9AA3-1460-BA37-574A22F6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pic>
        <p:nvPicPr>
          <p:cNvPr id="6" name="Afbeelding 5" descr="Afbeelding met tekst, kaart, atlas, Lettertype&#10;&#10;Automatisch gegenereerde beschrijving">
            <a:extLst>
              <a:ext uri="{FF2B5EF4-FFF2-40B4-BE49-F238E27FC236}">
                <a16:creationId xmlns:a16="http://schemas.microsoft.com/office/drawing/2014/main" id="{C21D3346-52E3-9E61-A641-395AA540B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60415" y="398706"/>
            <a:ext cx="4658468" cy="26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5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4EF7B-5DC5-8EB7-E80C-C9568B010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A978577F-4D64-0CAA-5F85-94100BFB23FB}"/>
              </a:ext>
            </a:extLst>
          </p:cNvPr>
          <p:cNvSpPr/>
          <p:nvPr/>
        </p:nvSpPr>
        <p:spPr>
          <a:xfrm>
            <a:off x="4977654" y="209682"/>
            <a:ext cx="2236691" cy="3821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Zelfstandig 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7E48A80-DB66-0E1B-1D30-9CEC6607CF9B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81EA693-5A72-41B2-549C-568C9BF9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15AB474-51D0-0B9A-633F-46E97ABD5BC6}"/>
              </a:ext>
            </a:extLst>
          </p:cNvPr>
          <p:cNvSpPr txBox="1"/>
          <p:nvPr/>
        </p:nvSpPr>
        <p:spPr>
          <a:xfrm>
            <a:off x="1271574" y="1871128"/>
            <a:ext cx="964885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Ga aan de slag met de opdrachten van paragraaf 7.1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Werk fluisterend, niet rondlopen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Gebruik je leesboek, basisboek en je buren om er uit te 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Lukt het dan nog niet, dan steek jij je vinger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34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CADFE-76ED-3F47-582E-0D2D0E45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50836EFF-D588-D1A6-BC47-8F8DDCBA3852}"/>
              </a:ext>
            </a:extLst>
          </p:cNvPr>
          <p:cNvSpPr/>
          <p:nvPr/>
        </p:nvSpPr>
        <p:spPr>
          <a:xfrm>
            <a:off x="5420436" y="156950"/>
            <a:ext cx="1351128" cy="3684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Voortgang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B94D99B-33B1-32B3-792F-520B9F7E9C37}"/>
              </a:ext>
            </a:extLst>
          </p:cNvPr>
          <p:cNvSpPr txBox="1"/>
          <p:nvPr/>
        </p:nvSpPr>
        <p:spPr>
          <a:xfrm>
            <a:off x="1514901" y="1337481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8F37823-D9AE-3D80-DA1B-EB56AAAFDD10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rgbClr val="E8BB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BE7463-7BF7-0419-AF66-67FF830743D6}"/>
              </a:ext>
            </a:extLst>
          </p:cNvPr>
          <p:cNvSpPr txBox="1"/>
          <p:nvPr/>
        </p:nvSpPr>
        <p:spPr>
          <a:xfrm>
            <a:off x="1667301" y="1166715"/>
            <a:ext cx="77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To</a:t>
            </a:r>
            <a:r>
              <a:rPr lang="nl-NL" sz="3600" b="1" dirty="0"/>
              <a:t> do’s van vandaag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D0B0ACA-4F14-4D1B-C7F3-0800FA1F6A21}"/>
              </a:ext>
            </a:extLst>
          </p:cNvPr>
          <p:cNvSpPr txBox="1"/>
          <p:nvPr/>
        </p:nvSpPr>
        <p:spPr>
          <a:xfrm>
            <a:off x="1514901" y="2154578"/>
            <a:ext cx="9034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 deze les heb je de demografie van Noord en Zuid Korea bekeken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 deze les hebben we paragraaf 1 gelezen 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15B3306-0B9B-8DB4-F718-AF5387DF0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B6421-B8DC-61B2-D978-E29AD9AE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45BBE833-5FF6-3D60-9BB6-9B9D1EB7E15B}"/>
              </a:ext>
            </a:extLst>
          </p:cNvPr>
          <p:cNvSpPr/>
          <p:nvPr/>
        </p:nvSpPr>
        <p:spPr>
          <a:xfrm>
            <a:off x="5420436" y="156950"/>
            <a:ext cx="1351128" cy="3684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Voortgang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931DE88-BD32-C8E4-F144-DA9E3B151001}"/>
              </a:ext>
            </a:extLst>
          </p:cNvPr>
          <p:cNvSpPr txBox="1"/>
          <p:nvPr/>
        </p:nvSpPr>
        <p:spPr>
          <a:xfrm>
            <a:off x="1514901" y="1337481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B483CF3-F24A-3027-B305-191EA52815BF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rgbClr val="E8BB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8E51204-59A9-9862-3888-7AB85D21C357}"/>
              </a:ext>
            </a:extLst>
          </p:cNvPr>
          <p:cNvSpPr txBox="1"/>
          <p:nvPr/>
        </p:nvSpPr>
        <p:spPr>
          <a:xfrm>
            <a:off x="1667301" y="1166715"/>
            <a:ext cx="77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Volgende les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B3B750-EF12-B970-8541-01720B0E7F50}"/>
              </a:ext>
            </a:extLst>
          </p:cNvPr>
          <p:cNvSpPr txBox="1"/>
          <p:nvPr/>
        </p:nvSpPr>
        <p:spPr>
          <a:xfrm>
            <a:off x="1877713" y="1874630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Huiswerk 7.1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4E92E4B-CD80-27F9-CFBD-4F1EC923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7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CF3A02FA-8835-BD85-BC8B-5369538B102B}"/>
              </a:ext>
            </a:extLst>
          </p:cNvPr>
          <p:cNvSpPr/>
          <p:nvPr/>
        </p:nvSpPr>
        <p:spPr>
          <a:xfrm>
            <a:off x="5420436" y="156950"/>
            <a:ext cx="1351128" cy="3684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Voortgang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31430B2-075C-A1C6-3BF9-7BFEC2B52D08}"/>
              </a:ext>
            </a:extLst>
          </p:cNvPr>
          <p:cNvSpPr txBox="1"/>
          <p:nvPr/>
        </p:nvSpPr>
        <p:spPr>
          <a:xfrm>
            <a:off x="1514901" y="1337481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25A12C-B2A9-7D90-43C0-C8E8BB28FCDB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rgbClr val="E8BB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56C896-D44D-FBAE-5DC0-6F4E0B893644}"/>
              </a:ext>
            </a:extLst>
          </p:cNvPr>
          <p:cNvSpPr txBox="1"/>
          <p:nvPr/>
        </p:nvSpPr>
        <p:spPr>
          <a:xfrm>
            <a:off x="1667301" y="1166715"/>
            <a:ext cx="77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Planning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9BA3CD0-94B9-7EAF-ACE2-96FC06D37BF5}"/>
              </a:ext>
            </a:extLst>
          </p:cNvPr>
          <p:cNvSpPr txBox="1"/>
          <p:nvPr/>
        </p:nvSpPr>
        <p:spPr>
          <a:xfrm>
            <a:off x="1906896" y="1813046"/>
            <a:ext cx="9034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Leerdoelen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Uitleg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Opdracht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Afsluiting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DC06481-4140-2F87-24F8-6709335E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2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5BF445-5B48-6828-481E-792CF3862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CD0DBF34-4A3E-50FE-3BE2-E7ADB30BB7E8}"/>
              </a:ext>
            </a:extLst>
          </p:cNvPr>
          <p:cNvSpPr/>
          <p:nvPr/>
        </p:nvSpPr>
        <p:spPr>
          <a:xfrm>
            <a:off x="5420436" y="156950"/>
            <a:ext cx="1351128" cy="3684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Voortgang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21D24B-E0EB-1D3C-CA4E-C0036232EB59}"/>
              </a:ext>
            </a:extLst>
          </p:cNvPr>
          <p:cNvSpPr txBox="1"/>
          <p:nvPr/>
        </p:nvSpPr>
        <p:spPr>
          <a:xfrm>
            <a:off x="1514901" y="1337481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CD3ABB-5280-938F-9A2B-518AA84EC9DE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rgbClr val="E8BB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098151-1E22-E421-6045-CE72366259EA}"/>
              </a:ext>
            </a:extLst>
          </p:cNvPr>
          <p:cNvSpPr txBox="1"/>
          <p:nvPr/>
        </p:nvSpPr>
        <p:spPr>
          <a:xfrm>
            <a:off x="1667301" y="1166715"/>
            <a:ext cx="77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To</a:t>
            </a:r>
            <a:r>
              <a:rPr lang="nl-NL" sz="3600" b="1" dirty="0"/>
              <a:t> do’s van vandaag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C0587DE-F6DA-9943-B47D-58F87C609B68}"/>
              </a:ext>
            </a:extLst>
          </p:cNvPr>
          <p:cNvSpPr txBox="1"/>
          <p:nvPr/>
        </p:nvSpPr>
        <p:spPr>
          <a:xfrm>
            <a:off x="1514901" y="2154578"/>
            <a:ext cx="9034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 deze les heb je de demografie van Noord en Zuid Korea bekeken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 deze les hebben we paragraaf 1 gelezen 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C3EC113-6BAB-82D0-B3F8-CA4989521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4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28646-2695-88BB-E91A-CEC239CBB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A8037907-0287-094E-23EF-CB759D29434E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AF907C7-0EEB-A6B8-5586-4BBA724871E0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F939B65-ED63-DD2A-B09F-A859F721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922CBC9-9530-ACC6-33A0-0C8B14FBB74F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Noord-Korea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6AA7189-028C-E9AF-ABAE-1BBE831F8E2D}"/>
              </a:ext>
            </a:extLst>
          </p:cNvPr>
          <p:cNvSpPr txBox="1"/>
          <p:nvPr/>
        </p:nvSpPr>
        <p:spPr>
          <a:xfrm>
            <a:off x="1274323" y="1984443"/>
            <a:ext cx="5303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Bevolkingsopbouw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Net iets meer inwoners dan Nederland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4x zo groot als Nederland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CD2DA3-E758-2FB8-429D-75AC46A4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18" y="905179"/>
            <a:ext cx="54768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B44C7-7E30-B81F-1016-742D2FE1D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66D9CD4F-150B-0F65-F14D-2E0E876B0A58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0E3AB7-DB6E-EA34-D8A3-229CB1DAFCE1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5EB1660-9811-1E1D-6F11-F82CFD6A5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695F8F-B8FC-9B9E-8A16-7CC959418866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Noord-Korea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675827-7646-459F-E213-241E1EDC4837}"/>
              </a:ext>
            </a:extLst>
          </p:cNvPr>
          <p:cNvSpPr txBox="1"/>
          <p:nvPr/>
        </p:nvSpPr>
        <p:spPr>
          <a:xfrm>
            <a:off x="1274323" y="1984443"/>
            <a:ext cx="5303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Vorige les al gezien, Noord-Korea is geen vrij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Het land is </a:t>
            </a:r>
            <a:r>
              <a:rPr lang="nl-NL" sz="2400" b="1" dirty="0"/>
              <a:t>Communistisch </a:t>
            </a:r>
            <a:r>
              <a:rPr lang="nl-NL" sz="2400" dirty="0"/>
              <a:t> en heeft een dictator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overheid regelt alles in dit land, veel mensen zijn 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8" name="Afbeelding 7" descr="Afbeelding met buitenshuis, horizon, stadslandschap, Metropoolregio&#10;&#10;Automatisch gegenereerde beschrijving">
            <a:extLst>
              <a:ext uri="{FF2B5EF4-FFF2-40B4-BE49-F238E27FC236}">
                <a16:creationId xmlns:a16="http://schemas.microsoft.com/office/drawing/2014/main" id="{AD641FBA-50B0-000F-58A4-B597E3E3C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65002" y="562070"/>
            <a:ext cx="4778022" cy="2687638"/>
          </a:xfrm>
          <a:prstGeom prst="rect">
            <a:avLst/>
          </a:prstGeom>
        </p:spPr>
      </p:pic>
      <p:pic>
        <p:nvPicPr>
          <p:cNvPr id="10" name="Afbeelding 9" descr="Afbeelding met hemel, buitenshuis, wolk, gebouw&#10;&#10;Automatisch gegenereerde beschrijving">
            <a:extLst>
              <a:ext uri="{FF2B5EF4-FFF2-40B4-BE49-F238E27FC236}">
                <a16:creationId xmlns:a16="http://schemas.microsoft.com/office/drawing/2014/main" id="{1F3D54BC-9A69-4C0B-8A77-1DC6E32CA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84302" y="3608293"/>
            <a:ext cx="4491411" cy="2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CFEE48-ECF2-FCF4-6356-55B16C4BC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2434B21D-8157-2935-3B16-F255A1DBC5FF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D0A5EC3-E266-0416-3973-E7EB2016B7D1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D897C4C-94B1-E24D-F8DD-1C627C4A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3CCA78C-DEFB-19A8-7E51-298006D1F8FC}"/>
              </a:ext>
            </a:extLst>
          </p:cNvPr>
          <p:cNvSpPr txBox="1"/>
          <p:nvPr/>
        </p:nvSpPr>
        <p:spPr>
          <a:xfrm>
            <a:off x="4708186" y="1918349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Noord-Korea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963DCB2-4386-064D-B4AA-264C0F81370A}"/>
              </a:ext>
            </a:extLst>
          </p:cNvPr>
          <p:cNvSpPr txBox="1"/>
          <p:nvPr/>
        </p:nvSpPr>
        <p:spPr>
          <a:xfrm>
            <a:off x="2163820" y="2777868"/>
            <a:ext cx="8388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Bekijk de bronnen die in je boek staan en lees bladzijde 104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47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BAA74-83E3-1E01-2B06-09B795138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9D5DF3C5-B9FB-C346-9FEF-33B1F1983BFC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7C367E2-9DEC-5878-0AB7-57569A90224C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0BA23F4-3885-940E-3D3F-615811E88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C7EBCB5-E1E4-3D76-E78F-C00CFE871D16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Zuid-Korea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37D0AE-8F4F-D941-43E7-D5CDE28012CC}"/>
              </a:ext>
            </a:extLst>
          </p:cNvPr>
          <p:cNvSpPr txBox="1"/>
          <p:nvPr/>
        </p:nvSpPr>
        <p:spPr>
          <a:xfrm>
            <a:off x="1274323" y="1984443"/>
            <a:ext cx="5303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Veel inwoners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Van heel arm, naar heel rijk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D59229B-D1DE-1AE1-DA94-BB888290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37" y="768993"/>
            <a:ext cx="54768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D2E82-1AE4-1BC9-ABEC-23FA5EB65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C447F50A-A36F-2F3B-6377-3A8003890414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3BE0293-9D42-769C-590F-E013022367B5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03351D5-D494-4EED-E30B-271D9EF3C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5B1816F-8612-B4C9-FED9-1DCB03A96B26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Zuid-Korea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E7F33B4-6639-60D9-5BCE-AA9058735E23}"/>
              </a:ext>
            </a:extLst>
          </p:cNvPr>
          <p:cNvSpPr txBox="1"/>
          <p:nvPr/>
        </p:nvSpPr>
        <p:spPr>
          <a:xfrm>
            <a:off x="1274323" y="1984443"/>
            <a:ext cx="5303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Zuid-Korea is een democratie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Hier is een vrije markt, en mogen mensen zelf over hun leven bepalen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Heel anders dus dan Noord-Korea</a:t>
            </a:r>
          </a:p>
        </p:txBody>
      </p:sp>
      <p:pic>
        <p:nvPicPr>
          <p:cNvPr id="8" name="Afbeelding 7" descr="Afbeelding met buitenshuis, gebouw, horizon, nacht&#10;&#10;Automatisch gegenereerde beschrijving">
            <a:extLst>
              <a:ext uri="{FF2B5EF4-FFF2-40B4-BE49-F238E27FC236}">
                <a16:creationId xmlns:a16="http://schemas.microsoft.com/office/drawing/2014/main" id="{9903DC79-0565-796B-4450-C2B426CF1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62068" y="562070"/>
            <a:ext cx="4932765" cy="3132306"/>
          </a:xfrm>
          <a:prstGeom prst="rect">
            <a:avLst/>
          </a:prstGeom>
        </p:spPr>
      </p:pic>
      <p:pic>
        <p:nvPicPr>
          <p:cNvPr id="12" name="Afbeelding 11" descr="Afbeelding met buitenshuis, gebedsplaats, hemel, Chinese architectuur&#10;&#10;Automatisch gegenereerde beschrijving">
            <a:extLst>
              <a:ext uri="{FF2B5EF4-FFF2-40B4-BE49-F238E27FC236}">
                <a16:creationId xmlns:a16="http://schemas.microsoft.com/office/drawing/2014/main" id="{F63585F2-8155-AD40-5F16-5B7428F83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78989" y="3701607"/>
            <a:ext cx="3893762" cy="2922786"/>
          </a:xfrm>
          <a:prstGeom prst="rect">
            <a:avLst/>
          </a:prstGeom>
        </p:spPr>
      </p:pic>
      <p:pic>
        <p:nvPicPr>
          <p:cNvPr id="14" name="Afbeelding 13" descr="Afbeelding met buitenshuis, boom, landschap, hemel&#10;&#10;Automatisch gegenereerde beschrijving">
            <a:extLst>
              <a:ext uri="{FF2B5EF4-FFF2-40B4-BE49-F238E27FC236}">
                <a16:creationId xmlns:a16="http://schemas.microsoft.com/office/drawing/2014/main" id="{32E56A17-50CB-FDA1-1986-5982BA78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429984" y="3785707"/>
            <a:ext cx="5141974" cy="28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2DCA5-D3B7-4F55-8386-F65E0F94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283063FD-EF84-0714-F018-C4C959F0F0D2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DAD1031-9108-940E-42AA-DD109A0B871D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708BF83-EE60-DF7B-29E9-DCFD8C48A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10E05E9-4280-C711-49D0-91064BBA004F}"/>
              </a:ext>
            </a:extLst>
          </p:cNvPr>
          <p:cNvSpPr txBox="1"/>
          <p:nvPr/>
        </p:nvSpPr>
        <p:spPr>
          <a:xfrm>
            <a:off x="4708186" y="1918349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Zuid-Korea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7A3FED0-9A0C-7039-EAE4-B11E5BEC3583}"/>
              </a:ext>
            </a:extLst>
          </p:cNvPr>
          <p:cNvSpPr txBox="1"/>
          <p:nvPr/>
        </p:nvSpPr>
        <p:spPr>
          <a:xfrm>
            <a:off x="2163820" y="2777868"/>
            <a:ext cx="8388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Bekijk de bronnen die in je boek staan en lees bladzijde 105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36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Kantoorthema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Sjabloon" id="{4C245A1B-13FE-E841-9715-E01AD9BBCBD6}" vid="{1B51CF33-4547-5949-A0E1-AB414893CFD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7988</TotalTime>
  <Words>229</Words>
  <Application>Microsoft Office PowerPoint</Application>
  <PresentationFormat>Breedbeeld</PresentationFormat>
  <Paragraphs>55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Kantoorthema</vt:lpstr>
      <vt:lpstr>P1 Bronnen: bevolkingskenmerken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Coen Sluijter Sluijter (1028322)</dc:creator>
  <cp:lastModifiedBy>Coen Sluijter</cp:lastModifiedBy>
  <cp:revision>47</cp:revision>
  <dcterms:created xsi:type="dcterms:W3CDTF">2024-03-17T14:02:00Z</dcterms:created>
  <dcterms:modified xsi:type="dcterms:W3CDTF">2025-01-02T13:43:52Z</dcterms:modified>
</cp:coreProperties>
</file>